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5" r:id="rId21"/>
    <p:sldId id="373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3B9E36C-D0E7-44D7-A751-5227E8471C52}">
          <p14:sldIdLst>
            <p14:sldId id="356"/>
            <p14:sldId id="267"/>
            <p14:sldId id="265"/>
            <p14:sldId id="359"/>
            <p14:sldId id="367"/>
            <p14:sldId id="357"/>
            <p14:sldId id="363"/>
            <p14:sldId id="361"/>
            <p14:sldId id="364"/>
            <p14:sldId id="365"/>
            <p14:sldId id="360"/>
            <p14:sldId id="362"/>
            <p14:sldId id="366"/>
            <p14:sldId id="368"/>
            <p14:sldId id="369"/>
            <p14:sldId id="370"/>
            <p14:sldId id="371"/>
            <p14:sldId id="374"/>
          </p14:sldIdLst>
        </p14:section>
        <p14:section name="Başlıksız Bölüm" id="{AE6FDB08-208E-42A3-9D79-42A646B12CB8}">
          <p14:sldIdLst>
            <p14:sldId id="372"/>
            <p14:sldId id="375"/>
            <p14:sldId id="37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2377-4600-9F0B-AB0D91BC7EE1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7-4600-9F0B-AB0D91BC7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25.10.2021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911118" y="204779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26HAZİRAN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 HAZİRAN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51680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 HAZİRAN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tr-TR" dirty="0"/>
              <a:t>MESLEK LİSELERİNE VERİLEN EK PUAN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fontAlgn="base"/>
            <a:r>
              <a:rPr lang="tr-TR" b="1" dirty="0"/>
              <a:t>Meslek liselilerin alanları ile ilgili 2 yıllık tercih etmeleri halinde alacakları puan hesabı;</a:t>
            </a:r>
          </a:p>
          <a:p>
            <a:pPr fontAlgn="base"/>
            <a:r>
              <a:rPr lang="it-IT" b="1" dirty="0"/>
              <a:t>Okul puanı;</a:t>
            </a:r>
            <a:endParaRPr lang="it-IT" dirty="0"/>
          </a:p>
          <a:p>
            <a:pPr fontAlgn="base"/>
            <a:r>
              <a:rPr lang="it-IT" b="1" dirty="0"/>
              <a:t>Diploma Notu X 5 X 0,12</a:t>
            </a:r>
            <a:endParaRPr lang="it-IT" dirty="0"/>
          </a:p>
          <a:p>
            <a:pPr fontAlgn="base"/>
            <a:r>
              <a:rPr lang="it-IT" b="1" dirty="0"/>
              <a:t>70 x 5 x 0,12 = 42</a:t>
            </a:r>
            <a:endParaRPr lang="tr-TR" dirty="0"/>
          </a:p>
          <a:p>
            <a:pPr fontAlgn="base"/>
            <a:r>
              <a:rPr lang="tr-TR" b="1" dirty="0"/>
              <a:t>Diploma Notu X 5 X 0,06 </a:t>
            </a:r>
            <a:endParaRPr lang="tr-TR" dirty="0"/>
          </a:p>
          <a:p>
            <a:pPr fontAlgn="base"/>
            <a:r>
              <a:rPr lang="tr-TR" b="1" dirty="0"/>
              <a:t>Örneğin öğrencinin diploma notu 70 ise;</a:t>
            </a:r>
            <a:endParaRPr lang="tr-TR" dirty="0"/>
          </a:p>
          <a:p>
            <a:pPr fontAlgn="base"/>
            <a:r>
              <a:rPr lang="tr-TR" b="1" dirty="0"/>
              <a:t>70 x 5 x 0,06 = 21 puan  </a:t>
            </a:r>
            <a:endParaRPr lang="tr-TR" dirty="0"/>
          </a:p>
          <a:p>
            <a:pPr fontAlgn="base"/>
            <a:r>
              <a:rPr lang="tr-TR" dirty="0"/>
              <a:t>Tabi bu puan tüm 2 yıllık programlar için değil, kendi alanının devamı niteliğindeki ön lisans programını tercih ettiğinde kullanabileceği puandır.</a:t>
            </a:r>
          </a:p>
          <a:p>
            <a:pPr fontAlgn="base"/>
            <a:endParaRPr lang="tr-TR" b="1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2021 yılında </a:t>
            </a:r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 TL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1573461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PDR SERVİSİ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909</Words>
  <Application>Microsoft Office PowerPoint</Application>
  <PresentationFormat>Ekran Gösterisi (4:3)</PresentationFormat>
  <Paragraphs>353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MESLEK LİSELERİNE VERİLEN EK PUAN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Hp</cp:lastModifiedBy>
  <cp:revision>125</cp:revision>
  <dcterms:created xsi:type="dcterms:W3CDTF">2015-11-06T18:34:53Z</dcterms:created>
  <dcterms:modified xsi:type="dcterms:W3CDTF">2021-10-25T12:24:52Z</dcterms:modified>
</cp:coreProperties>
</file>